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65" r:id="rId3"/>
    <p:sldId id="271" r:id="rId4"/>
    <p:sldId id="266" r:id="rId5"/>
    <p:sldId id="267" r:id="rId6"/>
    <p:sldId id="274" r:id="rId7"/>
    <p:sldId id="268" r:id="rId8"/>
    <p:sldId id="276" r:id="rId9"/>
    <p:sldId id="277" r:id="rId10"/>
    <p:sldId id="278" r:id="rId11"/>
    <p:sldId id="270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BAD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3DF-2C28-4263-B3D5-8E7064A235F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E18-98CE-46BB-8C46-791B21CD1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3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3DF-2C28-4263-B3D5-8E7064A235F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E18-98CE-46BB-8C46-791B21CD1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5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3DF-2C28-4263-B3D5-8E7064A235F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E18-98CE-46BB-8C46-791B21CD1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95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3DF-2C28-4263-B3D5-8E7064A235F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E18-98CE-46BB-8C46-791B21CD1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7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3DF-2C28-4263-B3D5-8E7064A235F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E18-98CE-46BB-8C46-791B21CD1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3DF-2C28-4263-B3D5-8E7064A235F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E18-98CE-46BB-8C46-791B21CD1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7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3DF-2C28-4263-B3D5-8E7064A235F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E18-98CE-46BB-8C46-791B21CD1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6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3DF-2C28-4263-B3D5-8E7064A235F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E18-98CE-46BB-8C46-791B21CD1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3DF-2C28-4263-B3D5-8E7064A235F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E18-98CE-46BB-8C46-791B21CD1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6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3DF-2C28-4263-B3D5-8E7064A235F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E18-98CE-46BB-8C46-791B21CD1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1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3DF-2C28-4263-B3D5-8E7064A235F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BE18-98CE-46BB-8C46-791B21CD1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4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7C3DF-2C28-4263-B3D5-8E7064A235FD}" type="datetimeFigureOut">
              <a:rPr lang="ru-RU" smtClean="0"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BE18-98CE-46BB-8C46-791B21CD1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48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473" y="5228823"/>
            <a:ext cx="11783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31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января 2017 года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" y="365125"/>
            <a:ext cx="12192001" cy="277046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семинар-практикум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заместителей директоров по воспитательной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НРАВСТВЕННЫХ ОРИЕНТИРОВ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СПЕЦИАЛИСТОВ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СРЕДНЕГО ПРОФЕССИОНАЛЬНОГО ОБРАЗОВАНИЯ»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243" y="3887003"/>
            <a:ext cx="40957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246" y="457200"/>
            <a:ext cx="4366780" cy="1600200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Аразова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Викторовна,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87536"/>
          </a:xfrm>
        </p:spPr>
        <p:txBody>
          <a:bodyPr>
            <a:normAutofit lnSpcReduction="10000"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 ЦГБ им. 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Платонова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нравственных ориентиров будущих специалистов ресурсами внеаудиторной работы»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4915" y="2415237"/>
            <a:ext cx="6172200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4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111827"/>
            <a:ext cx="3932237" cy="524740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4381" y="1679121"/>
            <a:ext cx="5484525" cy="362024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69126"/>
            <a:ext cx="3932237" cy="3499861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246" y="1166843"/>
            <a:ext cx="46343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Табацкая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Ирина Геннадиевна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председатель ПЦК общеобразовательных дисциплин ГБПОУ ВО «ВЮТ», кандидат философских наук</a:t>
            </a:r>
          </a:p>
          <a:p>
            <a:pPr indent="449580" algn="just"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Духовно-нравственные составляющие внеаудиторной деятельности в рамках ФГОС (из опыта работы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Высоцкая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Людмила Александровна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преподаватель ГБПОУ ВО «ВЮТ»</a:t>
            </a:r>
          </a:p>
          <a:p>
            <a:pPr indent="449580" algn="just"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Учебно-исследовательская деятельность студентов как важная составляющая при формировании нравственной культуры выпускников»</a:t>
            </a:r>
            <a:endParaRPr lang="ru-RU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473" y="5228823"/>
            <a:ext cx="11783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31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января 2017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года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" y="365125"/>
            <a:ext cx="12192001" cy="277046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нравственных ориентиров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специалистов в системе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образования»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7266" y="2945904"/>
            <a:ext cx="4935533" cy="27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327" y="1143000"/>
            <a:ext cx="1090040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18479" y="5228823"/>
            <a:ext cx="5473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364" y="2681883"/>
            <a:ext cx="10900063" cy="349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9788" y="457200"/>
            <a:ext cx="4625830" cy="1600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Объект 2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63467" y="1821626"/>
            <a:ext cx="3336111" cy="4047362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50521" cy="3811588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          образования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 Воронежской области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Воронежской области  </a:t>
            </a:r>
          </a:p>
          <a:p>
            <a:pPr algn="ctr">
              <a:spcBef>
                <a:spcPts val="0"/>
              </a:spcBef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«Воронежский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5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758536"/>
            <a:ext cx="10515600" cy="6234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рограмма  областного семинара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174594"/>
              </p:ext>
            </p:extLst>
          </p:nvPr>
        </p:nvGraphicFramePr>
        <p:xfrm>
          <a:off x="1392383" y="1880755"/>
          <a:ext cx="9341426" cy="44246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90764"/>
                <a:gridCol w="5382154"/>
                <a:gridCol w="1868508"/>
              </a:tblGrid>
              <a:tr h="1111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10.00-11.00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участников областного семинара-практикума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1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11.00-12.30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Пленарное заседание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ауд. №54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1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12.30-13.30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столовая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18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13.30-15.00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стол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ауд. №54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18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065" y="457200"/>
            <a:ext cx="4862944" cy="16002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Грачева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Жанна Владимировна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4106285" cy="4239491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кафедрой издательского дела, доцент филологического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«ВГУ», кандидат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филологических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нравственного выбора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молодежи»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85" r="7785"/>
          <a:stretch>
            <a:fillRect/>
          </a:stretch>
        </p:blipFill>
        <p:spPr>
          <a:xfrm>
            <a:off x="5183188" y="3547872"/>
            <a:ext cx="6172200" cy="2621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344" y="1095564"/>
            <a:ext cx="4437888" cy="24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3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3596640"/>
            <a:ext cx="10876724" cy="24018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ерей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Георгий Высоцкий,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Трехсвятительский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г. Воронеж, настоятель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Духовность и нравственность как базовые характеристики личности и важные составляющие при успешной подготовке будущих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880" y="922020"/>
            <a:ext cx="4876800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680" y="922020"/>
            <a:ext cx="4876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5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28" y="989495"/>
            <a:ext cx="3986106" cy="265574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947948" cy="20781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Крячко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Владимирович,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64525" y="3419475"/>
            <a:ext cx="9525" cy="95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628900"/>
            <a:ext cx="4823257" cy="365355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 отдела по надзору за исполнением законов 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прокуратуры Воронежской области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повышении роли профилактической работы в учреждениях среднего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628" y="2810243"/>
            <a:ext cx="1562101" cy="16558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909" y="4582391"/>
            <a:ext cx="4613563" cy="14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438794" cy="16002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Федоровна,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42703" cy="424988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общей и педагогической психологии ФГБОУ ВО «ВГПУ», кандидат педагогических наук</a:t>
            </a:r>
          </a:p>
          <a:p>
            <a:pPr algn="ctr"/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«Нравственные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как важные составляющие при формировании общих компетенций будущих специалистов в соответствии с требованиями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СПО»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Воронежский государственный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университет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857" y="1213970"/>
            <a:ext cx="4047779" cy="29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9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473" y="5228823"/>
            <a:ext cx="11783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31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января 2017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года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" y="365125"/>
            <a:ext cx="12192001" cy="277046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нравственных ориентиров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специалистов в системе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образования»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7266" y="2945904"/>
            <a:ext cx="4935533" cy="27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810491"/>
            <a:ext cx="4542703" cy="5735782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Неценко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Викторовна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кафедры общей и социальной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педа-гогики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ФГБОУ ВО «ВГПУ», кандидат исторических наук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воспитательной деятельности в системе СПО (нормативно-правовая база, программные материалы, новые </a:t>
            </a: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системы)»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Веретенникова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Викторовна,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общей и социальной педагогики ФГБОУ ВО «ВГПУ», кандидат педагогических наук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ru-RU" sz="4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в реализации целей духовно-нравственного воспитания»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Воронежский государственный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университет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857" y="1213970"/>
            <a:ext cx="4047779" cy="29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69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227</Words>
  <Application>Microsoft Office PowerPoint</Application>
  <PresentationFormat>Широкоэкранный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Times New Roman</vt:lpstr>
      <vt:lpstr>Тема Office</vt:lpstr>
      <vt:lpstr>    Областной семинар-практикум для заместителей директоров по воспитательной работе  «ФОРМИРОВАНИЕ НРАВСТВЕННЫХ ОРИЕНТИРОВ  БУДУЩИХ СПЕЦИАЛИСТОВ В СИСТЕМЕ СРЕДНЕГО ПРОФЕССИОНАЛЬНОГО ОБРАЗОВАНИЯ» </vt:lpstr>
      <vt:lpstr>ОРГАНИЗАТОР:</vt:lpstr>
      <vt:lpstr> Программа  областного семинара </vt:lpstr>
      <vt:lpstr>Грачева  Жанна Владимировна, </vt:lpstr>
      <vt:lpstr>Презентация PowerPoint</vt:lpstr>
      <vt:lpstr>    Крячко  Дмитрий Владимирович,  </vt:lpstr>
      <vt:lpstr>Пушкина  Тамара Федоровна, </vt:lpstr>
      <vt:lpstr> Круглый стол  «Формирование нравственных ориентиров  будущих специалистов в системе  среднего профессионального образования» </vt:lpstr>
      <vt:lpstr>Презентация PowerPoint</vt:lpstr>
      <vt:lpstr>Аразова  Наталья Викторовна, </vt:lpstr>
      <vt:lpstr> </vt:lpstr>
      <vt:lpstr> Дискуссия  «Формирование нравственных ориентиров  будущих специалистов в системе  среднего профессионального образования»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55</cp:revision>
  <dcterms:created xsi:type="dcterms:W3CDTF">2016-05-21T10:17:24Z</dcterms:created>
  <dcterms:modified xsi:type="dcterms:W3CDTF">2017-01-31T05:48:50Z</dcterms:modified>
</cp:coreProperties>
</file>