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notesMasterIdLst>
    <p:notesMasterId r:id="rId15"/>
  </p:notesMasterIdLst>
  <p:sldIdLst>
    <p:sldId id="256" r:id="rId2"/>
    <p:sldId id="261" r:id="rId3"/>
    <p:sldId id="260" r:id="rId4"/>
    <p:sldId id="275" r:id="rId5"/>
    <p:sldId id="268" r:id="rId6"/>
    <p:sldId id="262" r:id="rId7"/>
    <p:sldId id="269" r:id="rId8"/>
    <p:sldId id="276" r:id="rId9"/>
    <p:sldId id="277" r:id="rId10"/>
    <p:sldId id="279" r:id="rId11"/>
    <p:sldId id="278" r:id="rId12"/>
    <p:sldId id="257" r:id="rId13"/>
    <p:sldId id="274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4E51DA"/>
    <a:srgbClr val="3535F3"/>
    <a:srgbClr val="080894"/>
    <a:srgbClr val="4549E3"/>
    <a:srgbClr val="5476D4"/>
    <a:srgbClr val="687FC0"/>
    <a:srgbClr val="705ACE"/>
    <a:srgbClr val="999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78" autoAdjust="0"/>
    <p:restoredTop sz="86401" autoAdjust="0"/>
  </p:normalViewPr>
  <p:slideViewPr>
    <p:cSldViewPr>
      <p:cViewPr varScale="1">
        <p:scale>
          <a:sx n="59" d="100"/>
          <a:sy n="59" d="100"/>
        </p:scale>
        <p:origin x="102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ru-RU" dirty="0" smtClean="0"/>
              <a:t>Результаты социологического опроса</a:t>
            </a:r>
            <a:endParaRPr lang="ru-RU" dirty="0"/>
          </a:p>
        </c:rich>
      </c:tx>
      <c:layout>
        <c:manualLayout>
          <c:xMode val="edge"/>
          <c:yMode val="edge"/>
          <c:x val="0.1941634185707761"/>
          <c:y val="2.35234835156429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5022671835094206"/>
          <c:y val="0.16133510815503177"/>
          <c:w val="0.80341803464181316"/>
          <c:h val="0.6625128598746959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Актуальность темы </c:v>
                </c:pt>
                <c:pt idx="1">
                  <c:v>Новизна материала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0.94</c:v>
                </c:pt>
                <c:pt idx="1">
                  <c:v>0.98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Актуальность темы </c:v>
                </c:pt>
                <c:pt idx="1">
                  <c:v>Новизна материала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5885824"/>
        <c:axId val="155886216"/>
      </c:barChart>
      <c:catAx>
        <c:axId val="155885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5886216"/>
        <c:crosses val="autoZero"/>
        <c:auto val="1"/>
        <c:lblAlgn val="ctr"/>
        <c:lblOffset val="100"/>
        <c:noMultiLvlLbl val="0"/>
      </c:catAx>
      <c:valAx>
        <c:axId val="155886216"/>
        <c:scaling>
          <c:orientation val="minMax"/>
          <c:min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5885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Результаты</a:t>
            </a:r>
            <a:r>
              <a:rPr lang="ru-RU" baseline="0" dirty="0" smtClean="0"/>
              <a:t> социологического опроса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Патриотизм</c:v>
                </c:pt>
                <c:pt idx="1">
                  <c:v>Историческое просвещение</c:v>
                </c:pt>
                <c:pt idx="2">
                  <c:v>Правовая культура</c:v>
                </c:pt>
                <c:pt idx="3">
                  <c:v>Экологическая культура</c:v>
                </c:pt>
                <c:pt idx="4">
                  <c:v>Уважение к людям труда</c:v>
                </c:pt>
                <c:pt idx="5">
                  <c:v>Иное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0.92</c:v>
                </c:pt>
                <c:pt idx="1">
                  <c:v>0.9</c:v>
                </c:pt>
                <c:pt idx="2">
                  <c:v>0.52</c:v>
                </c:pt>
                <c:pt idx="3">
                  <c:v>0.4</c:v>
                </c:pt>
                <c:pt idx="4">
                  <c:v>0.88</c:v>
                </c:pt>
                <c:pt idx="5">
                  <c:v>0.32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5887000"/>
        <c:axId val="158145960"/>
      </c:barChart>
      <c:catAx>
        <c:axId val="155887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8145960"/>
        <c:crosses val="autoZero"/>
        <c:auto val="1"/>
        <c:lblAlgn val="ctr"/>
        <c:lblOffset val="100"/>
        <c:noMultiLvlLbl val="0"/>
      </c:catAx>
      <c:valAx>
        <c:axId val="158145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5887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90B593-5E0F-473A-B754-8A57377BBB56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5B3DD7F5-55EF-4EC6-8213-E2044F592B17}">
      <dgm:prSet phldrT="[Текст]"/>
      <dgm:spPr/>
      <dgm:t>
        <a:bodyPr/>
        <a:lstStyle/>
        <a:p>
          <a:r>
            <a:rPr lang="ru-RU" dirty="0" smtClean="0"/>
            <a:t>Формирование взглядов</a:t>
          </a:r>
          <a:endParaRPr lang="ru-RU" dirty="0"/>
        </a:p>
      </dgm:t>
    </dgm:pt>
    <dgm:pt modelId="{B409267F-77BC-4373-9502-0609B86017F5}" type="parTrans" cxnId="{2B6ECA5D-AF3E-4A39-A80E-42672C9F731A}">
      <dgm:prSet/>
      <dgm:spPr/>
      <dgm:t>
        <a:bodyPr/>
        <a:lstStyle/>
        <a:p>
          <a:endParaRPr lang="ru-RU"/>
        </a:p>
      </dgm:t>
    </dgm:pt>
    <dgm:pt modelId="{5262B715-A500-4AAE-A535-975369D1E68A}" type="sibTrans" cxnId="{2B6ECA5D-AF3E-4A39-A80E-42672C9F731A}">
      <dgm:prSet/>
      <dgm:spPr/>
      <dgm:t>
        <a:bodyPr/>
        <a:lstStyle/>
        <a:p>
          <a:endParaRPr lang="ru-RU"/>
        </a:p>
      </dgm:t>
    </dgm:pt>
    <dgm:pt modelId="{5790D54E-6342-4F72-A9E0-099FA2295178}">
      <dgm:prSet phldrT="[Текст]"/>
      <dgm:spPr/>
      <dgm:t>
        <a:bodyPr/>
        <a:lstStyle/>
        <a:p>
          <a:r>
            <a:rPr lang="ru-RU" dirty="0" smtClean="0"/>
            <a:t>Формирование  убеждений</a:t>
          </a:r>
          <a:endParaRPr lang="ru-RU" dirty="0"/>
        </a:p>
      </dgm:t>
    </dgm:pt>
    <dgm:pt modelId="{A8874566-0757-4254-AD26-0B47A426E036}" type="parTrans" cxnId="{1F0A55CD-4FD3-4E34-86A9-0151F36AED20}">
      <dgm:prSet/>
      <dgm:spPr/>
      <dgm:t>
        <a:bodyPr/>
        <a:lstStyle/>
        <a:p>
          <a:endParaRPr lang="ru-RU"/>
        </a:p>
      </dgm:t>
    </dgm:pt>
    <dgm:pt modelId="{13C8A1C8-F582-4B30-A9B7-5E6F15B51836}" type="sibTrans" cxnId="{1F0A55CD-4FD3-4E34-86A9-0151F36AED20}">
      <dgm:prSet/>
      <dgm:spPr/>
      <dgm:t>
        <a:bodyPr/>
        <a:lstStyle/>
        <a:p>
          <a:endParaRPr lang="ru-RU"/>
        </a:p>
      </dgm:t>
    </dgm:pt>
    <dgm:pt modelId="{43D75C53-4F8C-43A3-9865-59692E23BECB}">
      <dgm:prSet phldrT="[Текст]"/>
      <dgm:spPr/>
      <dgm:t>
        <a:bodyPr/>
        <a:lstStyle/>
        <a:p>
          <a:r>
            <a:rPr lang="ru-RU" dirty="0" smtClean="0"/>
            <a:t>Формирование ценностных ориентиров</a:t>
          </a:r>
          <a:endParaRPr lang="ru-RU" dirty="0"/>
        </a:p>
      </dgm:t>
    </dgm:pt>
    <dgm:pt modelId="{5933A35B-1214-4F80-B068-C2E8C1B7FAB2}" type="parTrans" cxnId="{AB33BE47-984A-45C6-B463-02ECE28D4C9F}">
      <dgm:prSet/>
      <dgm:spPr/>
      <dgm:t>
        <a:bodyPr/>
        <a:lstStyle/>
        <a:p>
          <a:endParaRPr lang="ru-RU"/>
        </a:p>
      </dgm:t>
    </dgm:pt>
    <dgm:pt modelId="{35870836-37FC-4D06-A98A-D5EAAABA901E}" type="sibTrans" cxnId="{AB33BE47-984A-45C6-B463-02ECE28D4C9F}">
      <dgm:prSet/>
      <dgm:spPr/>
      <dgm:t>
        <a:bodyPr/>
        <a:lstStyle/>
        <a:p>
          <a:endParaRPr lang="ru-RU"/>
        </a:p>
      </dgm:t>
    </dgm:pt>
    <dgm:pt modelId="{4BD5E828-545B-4AC8-A450-D4BE9DD1F5C3}" type="pres">
      <dgm:prSet presAssocID="{2190B593-5E0F-473A-B754-8A57377BBB56}" presName="linearFlow" presStyleCnt="0">
        <dgm:presLayoutVars>
          <dgm:resizeHandles val="exact"/>
        </dgm:presLayoutVars>
      </dgm:prSet>
      <dgm:spPr/>
    </dgm:pt>
    <dgm:pt modelId="{6BAF1654-B4CE-4189-9BCE-2ED9AADDF89E}" type="pres">
      <dgm:prSet presAssocID="{5B3DD7F5-55EF-4EC6-8213-E2044F592B1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E9EC87-E702-404B-8F3C-8FE83675C0EB}" type="pres">
      <dgm:prSet presAssocID="{5262B715-A500-4AAE-A535-975369D1E68A}" presName="sibTrans" presStyleLbl="sibTrans2D1" presStyleIdx="0" presStyleCnt="2"/>
      <dgm:spPr/>
      <dgm:t>
        <a:bodyPr/>
        <a:lstStyle/>
        <a:p>
          <a:endParaRPr lang="ru-RU"/>
        </a:p>
      </dgm:t>
    </dgm:pt>
    <dgm:pt modelId="{C96C058D-0DD4-44CB-A02B-F4985E923CA8}" type="pres">
      <dgm:prSet presAssocID="{5262B715-A500-4AAE-A535-975369D1E68A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B5540017-501E-475D-8944-3B0CFCC475AA}" type="pres">
      <dgm:prSet presAssocID="{5790D54E-6342-4F72-A9E0-099FA229517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2E2338-6894-4E64-99C4-134924BC6091}" type="pres">
      <dgm:prSet presAssocID="{13C8A1C8-F582-4B30-A9B7-5E6F15B51836}" presName="sibTrans" presStyleLbl="sibTrans2D1" presStyleIdx="1" presStyleCnt="2"/>
      <dgm:spPr/>
      <dgm:t>
        <a:bodyPr/>
        <a:lstStyle/>
        <a:p>
          <a:endParaRPr lang="ru-RU"/>
        </a:p>
      </dgm:t>
    </dgm:pt>
    <dgm:pt modelId="{2B6EA4A5-E8F3-4600-A049-E53C49086C7D}" type="pres">
      <dgm:prSet presAssocID="{13C8A1C8-F582-4B30-A9B7-5E6F15B51836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3D074BCA-0755-429F-85E0-79E67571652E}" type="pres">
      <dgm:prSet presAssocID="{43D75C53-4F8C-43A3-9865-59692E23BEC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6ECA5D-AF3E-4A39-A80E-42672C9F731A}" srcId="{2190B593-5E0F-473A-B754-8A57377BBB56}" destId="{5B3DD7F5-55EF-4EC6-8213-E2044F592B17}" srcOrd="0" destOrd="0" parTransId="{B409267F-77BC-4373-9502-0609B86017F5}" sibTransId="{5262B715-A500-4AAE-A535-975369D1E68A}"/>
    <dgm:cxn modelId="{048CB93A-D649-491D-BA39-7956B209DB1C}" type="presOf" srcId="{5262B715-A500-4AAE-A535-975369D1E68A}" destId="{8CE9EC87-E702-404B-8F3C-8FE83675C0EB}" srcOrd="0" destOrd="0" presId="urn:microsoft.com/office/officeart/2005/8/layout/process2"/>
    <dgm:cxn modelId="{B865FD46-CA91-4F49-AA25-EFF59448EBE5}" type="presOf" srcId="{5262B715-A500-4AAE-A535-975369D1E68A}" destId="{C96C058D-0DD4-44CB-A02B-F4985E923CA8}" srcOrd="1" destOrd="0" presId="urn:microsoft.com/office/officeart/2005/8/layout/process2"/>
    <dgm:cxn modelId="{58C14179-FBAC-4882-B9E6-C29E1EBC2880}" type="presOf" srcId="{13C8A1C8-F582-4B30-A9B7-5E6F15B51836}" destId="{8A2E2338-6894-4E64-99C4-134924BC6091}" srcOrd="0" destOrd="0" presId="urn:microsoft.com/office/officeart/2005/8/layout/process2"/>
    <dgm:cxn modelId="{FD977ADD-9F22-4A9A-9B50-9DB6D7319D7A}" type="presOf" srcId="{13C8A1C8-F582-4B30-A9B7-5E6F15B51836}" destId="{2B6EA4A5-E8F3-4600-A049-E53C49086C7D}" srcOrd="1" destOrd="0" presId="urn:microsoft.com/office/officeart/2005/8/layout/process2"/>
    <dgm:cxn modelId="{45396472-B280-44A5-B630-7A3C04C9A38D}" type="presOf" srcId="{2190B593-5E0F-473A-B754-8A57377BBB56}" destId="{4BD5E828-545B-4AC8-A450-D4BE9DD1F5C3}" srcOrd="0" destOrd="0" presId="urn:microsoft.com/office/officeart/2005/8/layout/process2"/>
    <dgm:cxn modelId="{1D1F8FFB-6616-43E9-BA60-12F76E9ACE57}" type="presOf" srcId="{5790D54E-6342-4F72-A9E0-099FA2295178}" destId="{B5540017-501E-475D-8944-3B0CFCC475AA}" srcOrd="0" destOrd="0" presId="urn:microsoft.com/office/officeart/2005/8/layout/process2"/>
    <dgm:cxn modelId="{AB33BE47-984A-45C6-B463-02ECE28D4C9F}" srcId="{2190B593-5E0F-473A-B754-8A57377BBB56}" destId="{43D75C53-4F8C-43A3-9865-59692E23BECB}" srcOrd="2" destOrd="0" parTransId="{5933A35B-1214-4F80-B068-C2E8C1B7FAB2}" sibTransId="{35870836-37FC-4D06-A98A-D5EAAABA901E}"/>
    <dgm:cxn modelId="{42086704-E812-4CD8-A95A-206EC00E4651}" type="presOf" srcId="{43D75C53-4F8C-43A3-9865-59692E23BECB}" destId="{3D074BCA-0755-429F-85E0-79E67571652E}" srcOrd="0" destOrd="0" presId="urn:microsoft.com/office/officeart/2005/8/layout/process2"/>
    <dgm:cxn modelId="{802CCCB3-C314-4BBA-B5BA-818EAB941DF4}" type="presOf" srcId="{5B3DD7F5-55EF-4EC6-8213-E2044F592B17}" destId="{6BAF1654-B4CE-4189-9BCE-2ED9AADDF89E}" srcOrd="0" destOrd="0" presId="urn:microsoft.com/office/officeart/2005/8/layout/process2"/>
    <dgm:cxn modelId="{1F0A55CD-4FD3-4E34-86A9-0151F36AED20}" srcId="{2190B593-5E0F-473A-B754-8A57377BBB56}" destId="{5790D54E-6342-4F72-A9E0-099FA2295178}" srcOrd="1" destOrd="0" parTransId="{A8874566-0757-4254-AD26-0B47A426E036}" sibTransId="{13C8A1C8-F582-4B30-A9B7-5E6F15B51836}"/>
    <dgm:cxn modelId="{A47BDC41-C4DD-4844-B076-51CDAC5211BC}" type="presParOf" srcId="{4BD5E828-545B-4AC8-A450-D4BE9DD1F5C3}" destId="{6BAF1654-B4CE-4189-9BCE-2ED9AADDF89E}" srcOrd="0" destOrd="0" presId="urn:microsoft.com/office/officeart/2005/8/layout/process2"/>
    <dgm:cxn modelId="{6DB1F48D-724E-4FDC-AC36-B64CA5087A16}" type="presParOf" srcId="{4BD5E828-545B-4AC8-A450-D4BE9DD1F5C3}" destId="{8CE9EC87-E702-404B-8F3C-8FE83675C0EB}" srcOrd="1" destOrd="0" presId="urn:microsoft.com/office/officeart/2005/8/layout/process2"/>
    <dgm:cxn modelId="{2F73A964-43A4-4394-B2A8-8B54D8AEA437}" type="presParOf" srcId="{8CE9EC87-E702-404B-8F3C-8FE83675C0EB}" destId="{C96C058D-0DD4-44CB-A02B-F4985E923CA8}" srcOrd="0" destOrd="0" presId="urn:microsoft.com/office/officeart/2005/8/layout/process2"/>
    <dgm:cxn modelId="{2C69405A-A831-46E0-93FC-1024B4B65367}" type="presParOf" srcId="{4BD5E828-545B-4AC8-A450-D4BE9DD1F5C3}" destId="{B5540017-501E-475D-8944-3B0CFCC475AA}" srcOrd="2" destOrd="0" presId="urn:microsoft.com/office/officeart/2005/8/layout/process2"/>
    <dgm:cxn modelId="{BD4AFF79-E460-49F1-BA44-6798086543F9}" type="presParOf" srcId="{4BD5E828-545B-4AC8-A450-D4BE9DD1F5C3}" destId="{8A2E2338-6894-4E64-99C4-134924BC6091}" srcOrd="3" destOrd="0" presId="urn:microsoft.com/office/officeart/2005/8/layout/process2"/>
    <dgm:cxn modelId="{16B8DC6E-0FBD-4131-B51F-E70E0BE1913E}" type="presParOf" srcId="{8A2E2338-6894-4E64-99C4-134924BC6091}" destId="{2B6EA4A5-E8F3-4600-A049-E53C49086C7D}" srcOrd="0" destOrd="0" presId="urn:microsoft.com/office/officeart/2005/8/layout/process2"/>
    <dgm:cxn modelId="{D452E94F-8BBE-459A-8C2C-0619F2F1A78A}" type="presParOf" srcId="{4BD5E828-545B-4AC8-A450-D4BE9DD1F5C3}" destId="{3D074BCA-0755-429F-85E0-79E67571652E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5FE723-E4E4-4183-B04B-F4248D314257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93D4FC-C95A-411E-A043-2B8FF6F1F49C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Принципы организации занятий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041DD7-ABDE-40F7-BF89-3AF9B9E0C5E2}" type="parTrans" cxnId="{52FFD932-905F-44E6-A548-26C464F35921}">
      <dgm:prSet/>
      <dgm:spPr/>
      <dgm:t>
        <a:bodyPr/>
        <a:lstStyle/>
        <a:p>
          <a:endParaRPr lang="ru-RU"/>
        </a:p>
      </dgm:t>
    </dgm:pt>
    <dgm:pt modelId="{0BBA4418-299C-4E3C-9056-5454638C3402}" type="sibTrans" cxnId="{52FFD932-905F-44E6-A548-26C464F35921}">
      <dgm:prSet/>
      <dgm:spPr/>
      <dgm:t>
        <a:bodyPr/>
        <a:lstStyle/>
        <a:p>
          <a:endParaRPr lang="ru-RU"/>
        </a:p>
      </dgm:t>
    </dgm:pt>
    <dgm:pt modelId="{EAF5D2AE-C711-4135-9EAE-AE133B989F95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сотрудничество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52B078-C26C-4AE8-B3F2-360BE51CC376}" type="parTrans" cxnId="{E99AFA09-8A1F-46EF-B99A-AA818FE20E9B}">
      <dgm:prSet/>
      <dgm:spPr/>
      <dgm:t>
        <a:bodyPr/>
        <a:lstStyle/>
        <a:p>
          <a:endParaRPr lang="ru-RU"/>
        </a:p>
      </dgm:t>
    </dgm:pt>
    <dgm:pt modelId="{7F8D1E2A-1158-4532-9C89-AF928186ACF7}" type="sibTrans" cxnId="{E99AFA09-8A1F-46EF-B99A-AA818FE20E9B}">
      <dgm:prSet/>
      <dgm:spPr/>
      <dgm:t>
        <a:bodyPr/>
        <a:lstStyle/>
        <a:p>
          <a:endParaRPr lang="ru-RU"/>
        </a:p>
      </dgm:t>
    </dgm:pt>
    <dgm:pt modelId="{44990A36-2B8E-42FF-B1A0-0CDB1FA29BCE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диалог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73F9DA-69CD-41D3-A023-4137797F5A6A}" type="parTrans" cxnId="{D699FE92-FEF9-48EF-B93B-32C86C59884A}">
      <dgm:prSet/>
      <dgm:spPr/>
      <dgm:t>
        <a:bodyPr/>
        <a:lstStyle/>
        <a:p>
          <a:endParaRPr lang="ru-RU"/>
        </a:p>
      </dgm:t>
    </dgm:pt>
    <dgm:pt modelId="{821C3305-7289-4168-B083-7FC65206911F}" type="sibTrans" cxnId="{D699FE92-FEF9-48EF-B93B-32C86C59884A}">
      <dgm:prSet/>
      <dgm:spPr/>
      <dgm:t>
        <a:bodyPr/>
        <a:lstStyle/>
        <a:p>
          <a:endParaRPr lang="ru-RU"/>
        </a:p>
      </dgm:t>
    </dgm:pt>
    <dgm:pt modelId="{02F2E792-5AC8-4CE5-BEF2-862A9E0B4D9D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доверие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636DB7-B353-476D-84A9-DCE1E59AD2FD}" type="parTrans" cxnId="{9BEB0BA9-39A4-4E14-B99B-B74C8034D060}">
      <dgm:prSet/>
      <dgm:spPr/>
      <dgm:t>
        <a:bodyPr/>
        <a:lstStyle/>
        <a:p>
          <a:endParaRPr lang="ru-RU"/>
        </a:p>
      </dgm:t>
    </dgm:pt>
    <dgm:pt modelId="{B2C5DA86-2647-4068-A6EC-F7ACF0192C23}" type="sibTrans" cxnId="{9BEB0BA9-39A4-4E14-B99B-B74C8034D060}">
      <dgm:prSet/>
      <dgm:spPr/>
      <dgm:t>
        <a:bodyPr/>
        <a:lstStyle/>
        <a:p>
          <a:endParaRPr lang="ru-RU"/>
        </a:p>
      </dgm:t>
    </dgm:pt>
    <dgm:pt modelId="{D3DEF287-C457-4DBC-B480-E118E923C0D1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интерес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56E5B-F79B-4E4E-AECB-838D6D98A60D}" type="parTrans" cxnId="{E0DA2785-D6D6-4ABB-9645-46AE8404791D}">
      <dgm:prSet/>
      <dgm:spPr/>
      <dgm:t>
        <a:bodyPr/>
        <a:lstStyle/>
        <a:p>
          <a:endParaRPr lang="ru-RU"/>
        </a:p>
      </dgm:t>
    </dgm:pt>
    <dgm:pt modelId="{5C4913CC-6BA8-4363-83AD-0E14A285C1A8}" type="sibTrans" cxnId="{E0DA2785-D6D6-4ABB-9645-46AE8404791D}">
      <dgm:prSet/>
      <dgm:spPr/>
      <dgm:t>
        <a:bodyPr/>
        <a:lstStyle/>
        <a:p>
          <a:endParaRPr lang="ru-RU"/>
        </a:p>
      </dgm:t>
    </dgm:pt>
    <dgm:pt modelId="{AC799E23-0859-473C-9F6B-28D4D7A3F00A}" type="pres">
      <dgm:prSet presAssocID="{545FE723-E4E4-4183-B04B-F4248D31425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FDCED2-C207-4400-91AF-CC60E4ED003E}" type="pres">
      <dgm:prSet presAssocID="{545FE723-E4E4-4183-B04B-F4248D314257}" presName="cycle" presStyleCnt="0"/>
      <dgm:spPr/>
    </dgm:pt>
    <dgm:pt modelId="{9F297FE3-0693-43AA-BA2B-D87EA74E1BC4}" type="pres">
      <dgm:prSet presAssocID="{F293D4FC-C95A-411E-A043-2B8FF6F1F49C}" presName="nodeFirstNode" presStyleLbl="node1" presStyleIdx="0" presStyleCnt="5" custScaleY="1238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F66297-E1AA-4ACA-9926-C33B96AB6C45}" type="pres">
      <dgm:prSet presAssocID="{0BBA4418-299C-4E3C-9056-5454638C3402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A7993B18-8B04-4A62-93FD-9BFAACED6E42}" type="pres">
      <dgm:prSet presAssocID="{EAF5D2AE-C711-4135-9EAE-AE133B989F95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9324E9-F36F-44EC-BC50-2700E0C9732F}" type="pres">
      <dgm:prSet presAssocID="{44990A36-2B8E-42FF-B1A0-0CDB1FA29BCE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2872D8-9791-4617-B9EB-F799500F1BF9}" type="pres">
      <dgm:prSet presAssocID="{02F2E792-5AC8-4CE5-BEF2-862A9E0B4D9D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25DDF3-B115-4E56-A7ED-CA25B9484C5B}" type="pres">
      <dgm:prSet presAssocID="{D3DEF287-C457-4DBC-B480-E118E923C0D1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99FE92-FEF9-48EF-B93B-32C86C59884A}" srcId="{545FE723-E4E4-4183-B04B-F4248D314257}" destId="{44990A36-2B8E-42FF-B1A0-0CDB1FA29BCE}" srcOrd="2" destOrd="0" parTransId="{CA73F9DA-69CD-41D3-A023-4137797F5A6A}" sibTransId="{821C3305-7289-4168-B083-7FC65206911F}"/>
    <dgm:cxn modelId="{C15E6AB7-9035-4C8C-A332-969C998CCAF2}" type="presOf" srcId="{0BBA4418-299C-4E3C-9056-5454638C3402}" destId="{35F66297-E1AA-4ACA-9926-C33B96AB6C45}" srcOrd="0" destOrd="0" presId="urn:microsoft.com/office/officeart/2005/8/layout/cycle3"/>
    <dgm:cxn modelId="{CEB8C9F7-2DC5-49C1-AF67-8DF02258F8B1}" type="presOf" srcId="{44990A36-2B8E-42FF-B1A0-0CDB1FA29BCE}" destId="{BB9324E9-F36F-44EC-BC50-2700E0C9732F}" srcOrd="0" destOrd="0" presId="urn:microsoft.com/office/officeart/2005/8/layout/cycle3"/>
    <dgm:cxn modelId="{45DD94BC-4EC0-4FC9-BA75-7ED71F7FB156}" type="presOf" srcId="{D3DEF287-C457-4DBC-B480-E118E923C0D1}" destId="{D525DDF3-B115-4E56-A7ED-CA25B9484C5B}" srcOrd="0" destOrd="0" presId="urn:microsoft.com/office/officeart/2005/8/layout/cycle3"/>
    <dgm:cxn modelId="{C01425CF-D072-4EB6-A64E-9302BE82E91D}" type="presOf" srcId="{EAF5D2AE-C711-4135-9EAE-AE133B989F95}" destId="{A7993B18-8B04-4A62-93FD-9BFAACED6E42}" srcOrd="0" destOrd="0" presId="urn:microsoft.com/office/officeart/2005/8/layout/cycle3"/>
    <dgm:cxn modelId="{3BB83BD5-ED82-4417-9CEA-DDF2184DB54A}" type="presOf" srcId="{545FE723-E4E4-4183-B04B-F4248D314257}" destId="{AC799E23-0859-473C-9F6B-28D4D7A3F00A}" srcOrd="0" destOrd="0" presId="urn:microsoft.com/office/officeart/2005/8/layout/cycle3"/>
    <dgm:cxn modelId="{9BEB0BA9-39A4-4E14-B99B-B74C8034D060}" srcId="{545FE723-E4E4-4183-B04B-F4248D314257}" destId="{02F2E792-5AC8-4CE5-BEF2-862A9E0B4D9D}" srcOrd="3" destOrd="0" parTransId="{D6636DB7-B353-476D-84A9-DCE1E59AD2FD}" sibTransId="{B2C5DA86-2647-4068-A6EC-F7ACF0192C23}"/>
    <dgm:cxn modelId="{52FFD932-905F-44E6-A548-26C464F35921}" srcId="{545FE723-E4E4-4183-B04B-F4248D314257}" destId="{F293D4FC-C95A-411E-A043-2B8FF6F1F49C}" srcOrd="0" destOrd="0" parTransId="{B1041DD7-ABDE-40F7-BF89-3AF9B9E0C5E2}" sibTransId="{0BBA4418-299C-4E3C-9056-5454638C3402}"/>
    <dgm:cxn modelId="{E99AFA09-8A1F-46EF-B99A-AA818FE20E9B}" srcId="{545FE723-E4E4-4183-B04B-F4248D314257}" destId="{EAF5D2AE-C711-4135-9EAE-AE133B989F95}" srcOrd="1" destOrd="0" parTransId="{0152B078-C26C-4AE8-B3F2-360BE51CC376}" sibTransId="{7F8D1E2A-1158-4532-9C89-AF928186ACF7}"/>
    <dgm:cxn modelId="{0D9E1AC5-A2CF-4ACC-8ACD-6E0F6BC3491B}" type="presOf" srcId="{02F2E792-5AC8-4CE5-BEF2-862A9E0B4D9D}" destId="{6C2872D8-9791-4617-B9EB-F799500F1BF9}" srcOrd="0" destOrd="0" presId="urn:microsoft.com/office/officeart/2005/8/layout/cycle3"/>
    <dgm:cxn modelId="{8969D847-246A-4A92-9140-C79A0710A6A7}" type="presOf" srcId="{F293D4FC-C95A-411E-A043-2B8FF6F1F49C}" destId="{9F297FE3-0693-43AA-BA2B-D87EA74E1BC4}" srcOrd="0" destOrd="0" presId="urn:microsoft.com/office/officeart/2005/8/layout/cycle3"/>
    <dgm:cxn modelId="{E0DA2785-D6D6-4ABB-9645-46AE8404791D}" srcId="{545FE723-E4E4-4183-B04B-F4248D314257}" destId="{D3DEF287-C457-4DBC-B480-E118E923C0D1}" srcOrd="4" destOrd="0" parTransId="{5C656E5B-F79B-4E4E-AECB-838D6D98A60D}" sibTransId="{5C4913CC-6BA8-4363-83AD-0E14A285C1A8}"/>
    <dgm:cxn modelId="{5AE34C61-085F-4030-B139-B5EF13992D53}" type="presParOf" srcId="{AC799E23-0859-473C-9F6B-28D4D7A3F00A}" destId="{31FDCED2-C207-4400-91AF-CC60E4ED003E}" srcOrd="0" destOrd="0" presId="urn:microsoft.com/office/officeart/2005/8/layout/cycle3"/>
    <dgm:cxn modelId="{F323F15D-0006-4450-95CC-3E50AF7224F7}" type="presParOf" srcId="{31FDCED2-C207-4400-91AF-CC60E4ED003E}" destId="{9F297FE3-0693-43AA-BA2B-D87EA74E1BC4}" srcOrd="0" destOrd="0" presId="urn:microsoft.com/office/officeart/2005/8/layout/cycle3"/>
    <dgm:cxn modelId="{C6684457-DE79-406F-BFEB-212478DE3D87}" type="presParOf" srcId="{31FDCED2-C207-4400-91AF-CC60E4ED003E}" destId="{35F66297-E1AA-4ACA-9926-C33B96AB6C45}" srcOrd="1" destOrd="0" presId="urn:microsoft.com/office/officeart/2005/8/layout/cycle3"/>
    <dgm:cxn modelId="{14D9C501-4691-4D23-B4FC-1BD59B5AE6D4}" type="presParOf" srcId="{31FDCED2-C207-4400-91AF-CC60E4ED003E}" destId="{A7993B18-8B04-4A62-93FD-9BFAACED6E42}" srcOrd="2" destOrd="0" presId="urn:microsoft.com/office/officeart/2005/8/layout/cycle3"/>
    <dgm:cxn modelId="{CC7F4540-4ECA-4A24-9826-FA8B48CE32EA}" type="presParOf" srcId="{31FDCED2-C207-4400-91AF-CC60E4ED003E}" destId="{BB9324E9-F36F-44EC-BC50-2700E0C9732F}" srcOrd="3" destOrd="0" presId="urn:microsoft.com/office/officeart/2005/8/layout/cycle3"/>
    <dgm:cxn modelId="{63344E60-1494-4700-9FE3-21E1C1CFD861}" type="presParOf" srcId="{31FDCED2-C207-4400-91AF-CC60E4ED003E}" destId="{6C2872D8-9791-4617-B9EB-F799500F1BF9}" srcOrd="4" destOrd="0" presId="urn:microsoft.com/office/officeart/2005/8/layout/cycle3"/>
    <dgm:cxn modelId="{EC49A2D7-A87E-4B3A-B20D-3B890D576658}" type="presParOf" srcId="{31FDCED2-C207-4400-91AF-CC60E4ED003E}" destId="{D525DDF3-B115-4E56-A7ED-CA25B9484C5B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F66297-E1AA-4ACA-9926-C33B96AB6C45}">
      <dsp:nvSpPr>
        <dsp:cNvPr id="0" name=""/>
        <dsp:cNvSpPr/>
      </dsp:nvSpPr>
      <dsp:spPr>
        <a:xfrm>
          <a:off x="2479834" y="41253"/>
          <a:ext cx="5406706" cy="5406706"/>
        </a:xfrm>
        <a:prstGeom prst="circularArrow">
          <a:avLst>
            <a:gd name="adj1" fmla="val 5544"/>
            <a:gd name="adj2" fmla="val 330680"/>
            <a:gd name="adj3" fmla="val 13739574"/>
            <a:gd name="adj4" fmla="val 17408127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297FE3-0693-43AA-BA2B-D87EA74E1BC4}">
      <dsp:nvSpPr>
        <dsp:cNvPr id="0" name=""/>
        <dsp:cNvSpPr/>
      </dsp:nvSpPr>
      <dsp:spPr>
        <a:xfrm>
          <a:off x="3897514" y="-75804"/>
          <a:ext cx="2571346" cy="1592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Принципы организации занятий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75265" y="1947"/>
        <a:ext cx="2415844" cy="1437228"/>
      </dsp:txXfrm>
    </dsp:sp>
    <dsp:sp modelId="{A7993B18-8B04-4A62-93FD-9BFAACED6E42}">
      <dsp:nvSpPr>
        <dsp:cNvPr id="0" name=""/>
        <dsp:cNvSpPr/>
      </dsp:nvSpPr>
      <dsp:spPr>
        <a:xfrm>
          <a:off x="6090299" y="1670875"/>
          <a:ext cx="2571346" cy="12856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сотрудничество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53060" y="1733636"/>
        <a:ext cx="2445824" cy="1160151"/>
      </dsp:txXfrm>
    </dsp:sp>
    <dsp:sp modelId="{BB9324E9-F36F-44EC-BC50-2700E0C9732F}">
      <dsp:nvSpPr>
        <dsp:cNvPr id="0" name=""/>
        <dsp:cNvSpPr/>
      </dsp:nvSpPr>
      <dsp:spPr>
        <a:xfrm>
          <a:off x="5252730" y="4248650"/>
          <a:ext cx="2571346" cy="12856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диалог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15491" y="4311411"/>
        <a:ext cx="2445824" cy="1160151"/>
      </dsp:txXfrm>
    </dsp:sp>
    <dsp:sp modelId="{6C2872D8-9791-4617-B9EB-F799500F1BF9}">
      <dsp:nvSpPr>
        <dsp:cNvPr id="0" name=""/>
        <dsp:cNvSpPr/>
      </dsp:nvSpPr>
      <dsp:spPr>
        <a:xfrm>
          <a:off x="2542297" y="4248650"/>
          <a:ext cx="2571346" cy="12856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доверие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05058" y="4311411"/>
        <a:ext cx="2445824" cy="1160151"/>
      </dsp:txXfrm>
    </dsp:sp>
    <dsp:sp modelId="{D525DDF3-B115-4E56-A7ED-CA25B9484C5B}">
      <dsp:nvSpPr>
        <dsp:cNvPr id="0" name=""/>
        <dsp:cNvSpPr/>
      </dsp:nvSpPr>
      <dsp:spPr>
        <a:xfrm>
          <a:off x="1704728" y="1670875"/>
          <a:ext cx="2571346" cy="12856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интерес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67489" y="1733636"/>
        <a:ext cx="2445824" cy="11601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286B2-0EA8-4BD5-88AF-6D95D4B0615C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E2026-DEA0-4B22-AB3C-1632B24DA1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938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B1D3-EE27-497F-AA2B-856454261F8F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3F44-1F32-4872-A1AE-55ADE572A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831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B1D3-EE27-497F-AA2B-856454261F8F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3F44-1F32-4872-A1AE-55ADE572A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714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B1D3-EE27-497F-AA2B-856454261F8F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3F44-1F32-4872-A1AE-55ADE572A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472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B1D3-EE27-497F-AA2B-856454261F8F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3F44-1F32-4872-A1AE-55ADE572A2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8113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B1D3-EE27-497F-AA2B-856454261F8F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3F44-1F32-4872-A1AE-55ADE572A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817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B1D3-EE27-497F-AA2B-856454261F8F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3F44-1F32-4872-A1AE-55ADE572A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166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B1D3-EE27-497F-AA2B-856454261F8F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3F44-1F32-4872-A1AE-55ADE572A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141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B1D3-EE27-497F-AA2B-856454261F8F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3F44-1F32-4872-A1AE-55ADE572A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324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B1D3-EE27-497F-AA2B-856454261F8F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3F44-1F32-4872-A1AE-55ADE572A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251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B1D3-EE27-497F-AA2B-856454261F8F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3F44-1F32-4872-A1AE-55ADE572A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805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B1D3-EE27-497F-AA2B-856454261F8F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3F44-1F32-4872-A1AE-55ADE572A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469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B1D3-EE27-497F-AA2B-856454261F8F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3F44-1F32-4872-A1AE-55ADE572A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379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B1D3-EE27-497F-AA2B-856454261F8F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3F44-1F32-4872-A1AE-55ADE572A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106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B1D3-EE27-497F-AA2B-856454261F8F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3F44-1F32-4872-A1AE-55ADE572A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866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B1D3-EE27-497F-AA2B-856454261F8F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3F44-1F32-4872-A1AE-55ADE572A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821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B1D3-EE27-497F-AA2B-856454261F8F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3F44-1F32-4872-A1AE-55ADE572A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235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B1D3-EE27-497F-AA2B-856454261F8F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3F44-1F32-4872-A1AE-55ADE572A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197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7B1D3-EE27-497F-AA2B-856454261F8F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33F44-1F32-4872-A1AE-55ADE572A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8465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  <p:sldLayoutId id="2147484104" r:id="rId12"/>
    <p:sldLayoutId id="2147484105" r:id="rId13"/>
    <p:sldLayoutId id="2147484106" r:id="rId14"/>
    <p:sldLayoutId id="2147484107" r:id="rId15"/>
    <p:sldLayoutId id="2147484108" r:id="rId16"/>
    <p:sldLayoutId id="214748410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027132" y="0"/>
            <a:ext cx="10240424" cy="193592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профессиональное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учреждение Воронежской области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«Воронежский юридический техникум»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22" name="Объект 21"/>
          <p:cNvSpPr>
            <a:spLocks noGrp="1"/>
          </p:cNvSpPr>
          <p:nvPr>
            <p:ph sz="half" idx="1"/>
          </p:nvPr>
        </p:nvSpPr>
        <p:spPr>
          <a:xfrm>
            <a:off x="839416" y="1600201"/>
            <a:ext cx="10945216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4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Разговоры о </a:t>
            </a:r>
            <a:r>
              <a:rPr lang="ru-RU" sz="4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важном </a:t>
            </a:r>
            <a:r>
              <a:rPr lang="ru-RU" sz="4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endParaRPr lang="ru-RU" sz="40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4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диалог </a:t>
            </a:r>
            <a:r>
              <a:rPr lang="ru-RU" sz="4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ценностях и </a:t>
            </a:r>
            <a:r>
              <a:rPr lang="ru-RU" sz="4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смыслах»</a:t>
            </a:r>
            <a:endParaRPr lang="ru-RU" sz="4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940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Объект 2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4326407"/>
              </p:ext>
            </p:extLst>
          </p:nvPr>
        </p:nvGraphicFramePr>
        <p:xfrm>
          <a:off x="839416" y="908720"/>
          <a:ext cx="10353675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8047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Результатом «Разговоров о важном» стало формирование у студентов личностных результатов: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3795" y="2420888"/>
            <a:ext cx="10942845" cy="4293009"/>
          </a:xfrm>
        </p:spPr>
        <p:txBody>
          <a:bodyPr/>
          <a:lstStyle/>
          <a:p>
            <a:r>
              <a:rPr lang="ru-RU" dirty="0">
                <a:effectLst/>
              </a:rPr>
              <a:t>ЛР1 осознание себя гражданином и защитником великой страны;</a:t>
            </a:r>
          </a:p>
          <a:p>
            <a:r>
              <a:rPr lang="ru-RU" dirty="0">
                <a:effectLst/>
              </a:rPr>
              <a:t>ЛР2 проявляющий активную гражданскую позицию, демонстрирующий приверженность принципам честности, порядочности, открытости;</a:t>
            </a:r>
          </a:p>
          <a:p>
            <a:r>
              <a:rPr lang="ru-RU" dirty="0">
                <a:effectLst/>
              </a:rPr>
              <a:t>ЛР3 соблюдающий нормы правопорядка, следующий идеалам гражданского общества, обеспечения безопасности, прав и свобод граждан России;</a:t>
            </a:r>
          </a:p>
          <a:p>
            <a:r>
              <a:rPr lang="ru-RU" dirty="0">
                <a:effectLst/>
              </a:rPr>
              <a:t>ЛР4 проявляющий и демонстрирующий уважение к людям труда;</a:t>
            </a:r>
          </a:p>
          <a:p>
            <a:r>
              <a:rPr lang="ru-RU" dirty="0">
                <a:effectLst/>
              </a:rPr>
              <a:t>ЛР5 демонстрирующий приверженность к родной культуре, исторической памяти на основе любви к Родине, родному народу, малой родине, принятию традиционных ценностей многонационального народа России.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924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087888" y="3573017"/>
            <a:ext cx="6696744" cy="31683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>
                <a:effectLst/>
              </a:rPr>
              <a:t>«У </a:t>
            </a:r>
            <a:r>
              <a:rPr lang="ru-RU" dirty="0">
                <a:effectLst/>
              </a:rPr>
              <a:t>нас нет никакой, и не может быть другой объединяющей идеи, кроме патриотизма… </a:t>
            </a:r>
            <a:endParaRPr lang="ru-RU" dirty="0" smtClean="0">
              <a:effectLst/>
            </a:endParaRPr>
          </a:p>
          <a:p>
            <a:pPr marL="0" indent="0">
              <a:buNone/>
            </a:pPr>
            <a:r>
              <a:rPr lang="ru-RU" dirty="0" smtClean="0">
                <a:effectLst/>
              </a:rPr>
              <a:t>Никакой </a:t>
            </a:r>
            <a:r>
              <a:rPr lang="ru-RU" dirty="0">
                <a:effectLst/>
              </a:rPr>
              <a:t>другой идеи мы не придумаем, и придумывать не </a:t>
            </a:r>
            <a:r>
              <a:rPr lang="ru-RU" dirty="0" smtClean="0">
                <a:effectLst/>
              </a:rPr>
              <a:t>надо».</a:t>
            </a:r>
          </a:p>
          <a:p>
            <a:pPr marL="0" indent="0">
              <a:buNone/>
            </a:pPr>
            <a:r>
              <a:rPr lang="ru-RU" dirty="0">
                <a:effectLst/>
              </a:rPr>
              <a:t> </a:t>
            </a:r>
            <a:r>
              <a:rPr lang="ru-RU" dirty="0" smtClean="0">
                <a:effectLst/>
              </a:rPr>
              <a:t>                                                              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Путин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620688"/>
            <a:ext cx="559117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3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1"/>
            <a:ext cx="10353761" cy="1484784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Разговоры о важном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3795" y="1949404"/>
            <a:ext cx="10353761" cy="3702881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ОТ НАС ЗАВИСИТ,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БУДЕТ НАША СТРАНА,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СЕГОДНЯШНИМ ОБУЧАЮЩИМСЯ ПРЕДСТОИТ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СТРОИТЬ И ОТВЕЧАТЬ ЗА БУДУЩЕЕ РОССИИ</a:t>
            </a:r>
          </a:p>
          <a:p>
            <a:pPr marL="0" indent="0" algn="ctr">
              <a:lnSpc>
                <a:spcPct val="100000"/>
              </a:lnSpc>
              <a:buNone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Поговорим с ними об этом …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99656" y="298639"/>
            <a:ext cx="6480720" cy="1418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33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63" y="836712"/>
            <a:ext cx="9969081" cy="5328591"/>
          </a:xfrm>
        </p:spPr>
      </p:pic>
    </p:spTree>
    <p:extLst>
      <p:ext uri="{BB962C8B-B14F-4D97-AF65-F5344CB8AC3E}">
        <p14:creationId xmlns:p14="http://schemas.microsoft.com/office/powerpoint/2010/main" val="101385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2" cy="137685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770558531"/>
              </p:ext>
            </p:extLst>
          </p:nvPr>
        </p:nvGraphicFramePr>
        <p:xfrm>
          <a:off x="4410321" y="1074740"/>
          <a:ext cx="8712968" cy="4869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вал 2"/>
          <p:cNvSpPr/>
          <p:nvPr/>
        </p:nvSpPr>
        <p:spPr>
          <a:xfrm>
            <a:off x="2132101" y="1612482"/>
            <a:ext cx="3528392" cy="35307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Разговоры о важном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6094095" y="323843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20590613">
            <a:off x="6044900" y="201649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706294">
            <a:off x="6034852" y="443443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64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2" cy="1235224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Центральные темы: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847528" y="1820417"/>
            <a:ext cx="7983760" cy="482453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патриотизм,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ражданское воспитание,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сторическое просвещение,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нравственность,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кология и др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194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>
                <a:effectLst/>
              </a:rPr>
              <a:t/>
            </a:r>
            <a:br>
              <a:rPr lang="ru-RU" b="0" dirty="0" smtClean="0">
                <a:effectLst/>
              </a:rPr>
            </a:br>
            <a:r>
              <a:rPr lang="ru-RU" b="0" dirty="0" smtClean="0">
                <a:effectLst/>
              </a:rPr>
              <a:t/>
            </a:r>
            <a:br>
              <a:rPr lang="ru-RU" b="0" dirty="0" smtClean="0">
                <a:effectLst/>
              </a:rPr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9456" y="1124744"/>
            <a:ext cx="10068100" cy="446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22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35791807"/>
              </p:ext>
            </p:extLst>
          </p:nvPr>
        </p:nvGraphicFramePr>
        <p:xfrm>
          <a:off x="1055440" y="548680"/>
          <a:ext cx="10366375" cy="5458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98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Заголовок 34"/>
          <p:cNvSpPr>
            <a:spLocks noGrp="1"/>
          </p:cNvSpPr>
          <p:nvPr>
            <p:ph type="title"/>
          </p:nvPr>
        </p:nvSpPr>
        <p:spPr>
          <a:xfrm>
            <a:off x="913794" y="188639"/>
            <a:ext cx="10353762" cy="128485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Разговоры о важном.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10-11 (СПО)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Текст 35"/>
          <p:cNvSpPr>
            <a:spLocks noGrp="1"/>
          </p:cNvSpPr>
          <p:nvPr>
            <p:ph type="body" idx="1"/>
          </p:nvPr>
        </p:nvSpPr>
        <p:spPr>
          <a:xfrm>
            <a:off x="623392" y="1473491"/>
            <a:ext cx="3298956" cy="823305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материалов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Текст 38"/>
          <p:cNvSpPr>
            <a:spLocks noGrp="1"/>
          </p:cNvSpPr>
          <p:nvPr>
            <p:ph type="body" sz="half" idx="15"/>
          </p:nvPr>
        </p:nvSpPr>
        <p:spPr>
          <a:xfrm>
            <a:off x="632030" y="2296796"/>
            <a:ext cx="3589358" cy="3494404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сценарий занятия </a:t>
            </a:r>
            <a:endParaRPr lang="ru-RU" sz="20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методические рекомендации</a:t>
            </a:r>
            <a:endParaRPr lang="ru-RU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видеоматериалы</a:t>
            </a:r>
          </a:p>
          <a:p>
            <a:pPr algn="l"/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интерактивные 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</a:t>
            </a:r>
          </a:p>
          <a:p>
            <a:pPr algn="l"/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презентационные материалы</a:t>
            </a:r>
            <a:endParaRPr lang="ru-RU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7" name="Текст 36"/>
          <p:cNvSpPr>
            <a:spLocks noGrp="1"/>
          </p:cNvSpPr>
          <p:nvPr>
            <p:ph type="body" sz="quarter" idx="3"/>
          </p:nvPr>
        </p:nvSpPr>
        <p:spPr>
          <a:xfrm>
            <a:off x="4444878" y="1473491"/>
            <a:ext cx="3298558" cy="823305"/>
          </a:xfrm>
        </p:spPr>
        <p:txBody>
          <a:bodyPr/>
          <a:lstStyle/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Формы занятий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Текст 39"/>
          <p:cNvSpPr>
            <a:spLocks noGrp="1"/>
          </p:cNvSpPr>
          <p:nvPr>
            <p:ph type="body" sz="half" idx="16"/>
          </p:nvPr>
        </p:nvSpPr>
        <p:spPr>
          <a:xfrm>
            <a:off x="4444878" y="2420888"/>
            <a:ext cx="3811362" cy="3512925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беседа           </a:t>
            </a:r>
          </a:p>
          <a:p>
            <a:pPr algn="l"/>
            <a:r>
              <a:rPr lang="ru-RU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дискуссия                          </a:t>
            </a:r>
          </a:p>
          <a:p>
            <a:pPr algn="l"/>
            <a:r>
              <a:rPr lang="ru-RU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мозговой </a:t>
            </a:r>
            <a:r>
              <a:rPr lang="ru-RU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штурм </a:t>
            </a:r>
            <a:r>
              <a:rPr lang="ru-RU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ru-RU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(решения </a:t>
            </a:r>
            <a:r>
              <a:rPr lang="ru-RU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кейсов</a:t>
            </a:r>
            <a:r>
              <a:rPr lang="ru-RU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            </a:t>
            </a:r>
            <a:endParaRPr lang="ru-RU" sz="2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конкурс</a:t>
            </a:r>
            <a:endParaRPr lang="ru-RU" sz="2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музыкальная </a:t>
            </a:r>
            <a:r>
              <a:rPr lang="ru-RU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гостиная</a:t>
            </a:r>
          </a:p>
          <a:p>
            <a:pPr algn="l"/>
            <a:r>
              <a:rPr lang="ru-RU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коммуникативная, деловая</a:t>
            </a:r>
            <a:r>
              <a:rPr lang="ru-RU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интеллектуальная </a:t>
            </a:r>
            <a:r>
              <a:rPr lang="ru-RU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игра и т.д.</a:t>
            </a:r>
          </a:p>
          <a:p>
            <a:endParaRPr lang="ru-RU" dirty="0"/>
          </a:p>
        </p:txBody>
      </p:sp>
      <p:sp>
        <p:nvSpPr>
          <p:cNvPr id="38" name="Текст 37"/>
          <p:cNvSpPr>
            <a:spLocks noGrp="1"/>
          </p:cNvSpPr>
          <p:nvPr>
            <p:ph type="body" sz="quarter" idx="13"/>
          </p:nvPr>
        </p:nvSpPr>
        <p:spPr>
          <a:xfrm>
            <a:off x="7973298" y="1473491"/>
            <a:ext cx="3291211" cy="823305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Структура занятий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Текст 40"/>
          <p:cNvSpPr>
            <a:spLocks noGrp="1"/>
          </p:cNvSpPr>
          <p:nvPr>
            <p:ph type="body" sz="half" idx="17"/>
          </p:nvPr>
        </p:nvSpPr>
        <p:spPr>
          <a:xfrm>
            <a:off x="8400256" y="2420888"/>
            <a:ext cx="3291211" cy="3512925"/>
          </a:xfrm>
        </p:spPr>
        <p:txBody>
          <a:bodyPr/>
          <a:lstStyle/>
          <a:p>
            <a:pPr algn="l"/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мотивационная часть содержательная часть региональный компонент заключительная часть (рефлексия)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830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1384" y="188640"/>
            <a:ext cx="11161240" cy="42789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Разговоры о важном, как инструмент защиты обучающихся от исторических фальсификаций</a:t>
            </a:r>
          </a:p>
          <a:p>
            <a:pPr marL="0" indent="0">
              <a:buNone/>
            </a:pP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«Информационные войны» ведутся за те жизненно важные смыслы, которые обеспечивают духовную самоорганизацию общества»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khsu.ru/files/img/news/202209/20220907_2_0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7" r="1270"/>
          <a:stretch/>
        </p:blipFill>
        <p:spPr bwMode="auto">
          <a:xfrm>
            <a:off x="6297775" y="3645024"/>
            <a:ext cx="5040560" cy="254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Всемирная Рoссия - О фальсификации истор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33" y="3645024"/>
            <a:ext cx="5209794" cy="260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4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6574607"/>
              </p:ext>
            </p:extLst>
          </p:nvPr>
        </p:nvGraphicFramePr>
        <p:xfrm>
          <a:off x="1559496" y="764704"/>
          <a:ext cx="9145016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550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Дамаск</Template>
  <TotalTime>1839</TotalTime>
  <Words>305</Words>
  <Application>Microsoft Office PowerPoint</Application>
  <PresentationFormat>Широкоэкранный</PresentationFormat>
  <Paragraphs>61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Bookman Old Style</vt:lpstr>
      <vt:lpstr>Calibri</vt:lpstr>
      <vt:lpstr>Rockwell</vt:lpstr>
      <vt:lpstr>Times New Roman</vt:lpstr>
      <vt:lpstr>Damask</vt:lpstr>
      <vt:lpstr>Государственное бюджетное профессиональное  образовательное учреждение Воронежской области «Воронежский юридический техникум» </vt:lpstr>
      <vt:lpstr>Презентация PowerPoint</vt:lpstr>
      <vt:lpstr>  </vt:lpstr>
      <vt:lpstr>Центральные темы:</vt:lpstr>
      <vt:lpstr>  </vt:lpstr>
      <vt:lpstr>Презентация PowerPoint</vt:lpstr>
      <vt:lpstr>Разговоры о важном. 10-11 (СПО)</vt:lpstr>
      <vt:lpstr>Презентация PowerPoint</vt:lpstr>
      <vt:lpstr>Презентация PowerPoint</vt:lpstr>
      <vt:lpstr>Презентация PowerPoint</vt:lpstr>
      <vt:lpstr>Результатом «Разговоров о важном» стало формирование у студентов личностных результатов:</vt:lpstr>
      <vt:lpstr>Презентация PowerPoint</vt:lpstr>
      <vt:lpstr>Разговоры о важном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User</cp:lastModifiedBy>
  <cp:revision>151</cp:revision>
  <dcterms:created xsi:type="dcterms:W3CDTF">2010-10-31T04:43:02Z</dcterms:created>
  <dcterms:modified xsi:type="dcterms:W3CDTF">2022-12-21T07:24:06Z</dcterms:modified>
</cp:coreProperties>
</file>